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8" r:id="rId3"/>
    <p:sldId id="257" r:id="rId4"/>
    <p:sldId id="259" r:id="rId5"/>
    <p:sldId id="260" r:id="rId6"/>
    <p:sldId id="261" r:id="rId7"/>
    <p:sldId id="271" r:id="rId8"/>
    <p:sldId id="270" r:id="rId9"/>
    <p:sldId id="269" r:id="rId10"/>
    <p:sldId id="268" r:id="rId11"/>
    <p:sldId id="267" r:id="rId12"/>
    <p:sldId id="266" r:id="rId13"/>
    <p:sldId id="265" r:id="rId14"/>
    <p:sldId id="264" r:id="rId15"/>
    <p:sldId id="263" r:id="rId16"/>
    <p:sldId id="262" r:id="rId17"/>
    <p:sldId id="272" r:id="rId18"/>
    <p:sldId id="273" r:id="rId19"/>
    <p:sldId id="274" r:id="rId20"/>
    <p:sldId id="276" r:id="rId21"/>
    <p:sldId id="275"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77FBD09-82B7-47C5-9F7D-542585EE2530}" type="datetimeFigureOut">
              <a:rPr lang="en-US" smtClean="0"/>
              <a:t>3/20/2024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149029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421018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488259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704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165548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7FBD09-82B7-47C5-9F7D-542585EE2530}"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96532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7FBD09-82B7-47C5-9F7D-542585EE2530}"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19690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7FBD09-82B7-47C5-9F7D-542585EE2530}"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300001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7FBD09-82B7-47C5-9F7D-542585EE2530}"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274320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7FBD09-82B7-47C5-9F7D-542585EE2530}"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39922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7FBD09-82B7-47C5-9F7D-542585EE2530}"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52635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66702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7FBD09-82B7-47C5-9F7D-542585EE2530}"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135080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7FBD09-82B7-47C5-9F7D-542585EE2530}"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94227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FBD09-82B7-47C5-9F7D-542585EE2530}"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16906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303972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7FBD09-82B7-47C5-9F7D-542585EE2530}"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CFD17-1A65-47B9-A4FF-2FC703F2D3E9}" type="slidenum">
              <a:rPr lang="en-US" smtClean="0"/>
              <a:t>‹#›</a:t>
            </a:fld>
            <a:endParaRPr lang="en-US"/>
          </a:p>
        </p:txBody>
      </p:sp>
    </p:spTree>
    <p:extLst>
      <p:ext uri="{BB962C8B-B14F-4D97-AF65-F5344CB8AC3E}">
        <p14:creationId xmlns:p14="http://schemas.microsoft.com/office/powerpoint/2010/main" val="185267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77FBD09-82B7-47C5-9F7D-542585EE2530}" type="datetimeFigureOut">
              <a:rPr lang="en-US" smtClean="0"/>
              <a:t>3/20/2024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BCFD17-1A65-47B9-A4FF-2FC703F2D3E9}" type="slidenum">
              <a:rPr lang="en-US" smtClean="0"/>
              <a:t>‹#›</a:t>
            </a:fld>
            <a:endParaRPr lang="en-US"/>
          </a:p>
        </p:txBody>
      </p:sp>
    </p:spTree>
    <p:extLst>
      <p:ext uri="{BB962C8B-B14F-4D97-AF65-F5344CB8AC3E}">
        <p14:creationId xmlns:p14="http://schemas.microsoft.com/office/powerpoint/2010/main" val="1968672022"/>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37758-3578-F350-BC4A-4F1CF5B5E861}"/>
              </a:ext>
            </a:extLst>
          </p:cNvPr>
          <p:cNvSpPr>
            <a:spLocks noGrp="1"/>
          </p:cNvSpPr>
          <p:nvPr>
            <p:ph type="ctrTitle"/>
          </p:nvPr>
        </p:nvSpPr>
        <p:spPr>
          <a:xfrm>
            <a:off x="2385382" y="1329397"/>
            <a:ext cx="6370429" cy="3484144"/>
          </a:xfrm>
        </p:spPr>
        <p:txBody>
          <a:bodyPr>
            <a:noAutofit/>
          </a:bodyPr>
          <a:lstStyle/>
          <a:p>
            <a:r>
              <a:rPr lang="en-US" sz="6600" dirty="0">
                <a:solidFill>
                  <a:srgbClr val="C00000"/>
                </a:solidFill>
                <a:latin typeface="Forte" panose="03060902040502070203" pitchFamily="66" charset="0"/>
              </a:rPr>
              <a:t>AIRLINE DATABASE MANAGEMNET SYSTEM</a:t>
            </a:r>
          </a:p>
        </p:txBody>
      </p:sp>
      <p:pic>
        <p:nvPicPr>
          <p:cNvPr id="7" name="Picture 6">
            <a:extLst>
              <a:ext uri="{FF2B5EF4-FFF2-40B4-BE49-F238E27FC236}">
                <a16:creationId xmlns:a16="http://schemas.microsoft.com/office/drawing/2014/main" id="{33FE1E97-025E-7FDC-CD9A-0A7B54068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898" y="557938"/>
            <a:ext cx="5834332" cy="2483627"/>
          </a:xfrm>
          <a:prstGeom prst="rect">
            <a:avLst/>
          </a:prstGeom>
        </p:spPr>
      </p:pic>
    </p:spTree>
    <p:extLst>
      <p:ext uri="{BB962C8B-B14F-4D97-AF65-F5344CB8AC3E}">
        <p14:creationId xmlns:p14="http://schemas.microsoft.com/office/powerpoint/2010/main" val="1297186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3DB5-73B3-CADA-8FDE-6B79A774A489}"/>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SIGN IN PAGE</a:t>
            </a:r>
          </a:p>
        </p:txBody>
      </p:sp>
      <p:pic>
        <p:nvPicPr>
          <p:cNvPr id="4" name="Content Placeholder 3">
            <a:extLst>
              <a:ext uri="{FF2B5EF4-FFF2-40B4-BE49-F238E27FC236}">
                <a16:creationId xmlns:a16="http://schemas.microsoft.com/office/drawing/2014/main" id="{8F910616-01C2-FD3A-A04D-8A4BC26C17B6}"/>
              </a:ext>
            </a:extLst>
          </p:cNvPr>
          <p:cNvPicPr>
            <a:picLocks noGrp="1" noChangeAspect="1"/>
          </p:cNvPicPr>
          <p:nvPr>
            <p:ph idx="1"/>
          </p:nvPr>
        </p:nvPicPr>
        <p:blipFill rotWithShape="1">
          <a:blip r:embed="rId2"/>
          <a:srcRect b="6156"/>
          <a:stretch/>
        </p:blipFill>
        <p:spPr>
          <a:xfrm>
            <a:off x="1484375" y="1851504"/>
            <a:ext cx="9067974" cy="4786733"/>
          </a:xfrm>
          <a:prstGeom prst="rect">
            <a:avLst/>
          </a:prstGeom>
        </p:spPr>
      </p:pic>
    </p:spTree>
    <p:extLst>
      <p:ext uri="{BB962C8B-B14F-4D97-AF65-F5344CB8AC3E}">
        <p14:creationId xmlns:p14="http://schemas.microsoft.com/office/powerpoint/2010/main" val="362455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3301-F5B2-0D6D-1E78-1266A0A56A70}"/>
              </a:ext>
            </a:extLst>
          </p:cNvPr>
          <p:cNvSpPr>
            <a:spLocks noGrp="1"/>
          </p:cNvSpPr>
          <p:nvPr>
            <p:ph type="title"/>
          </p:nvPr>
        </p:nvSpPr>
        <p:spPr>
          <a:xfrm>
            <a:off x="1143001" y="411484"/>
            <a:ext cx="9905998" cy="1478570"/>
          </a:xfrm>
        </p:spPr>
        <p:txBody>
          <a:bodyPr>
            <a:normAutofit/>
          </a:bodyPr>
          <a:lstStyle/>
          <a:p>
            <a:pPr algn="ctr"/>
            <a:r>
              <a:rPr lang="en-US" sz="4000" b="1" dirty="0">
                <a:solidFill>
                  <a:srgbClr val="FF0000"/>
                </a:solidFill>
                <a:latin typeface="Algerian" panose="04020705040A02060702" pitchFamily="82" charset="0"/>
              </a:rPr>
              <a:t>USER PAGE AFTER SIGN UP</a:t>
            </a:r>
          </a:p>
        </p:txBody>
      </p:sp>
      <p:pic>
        <p:nvPicPr>
          <p:cNvPr id="5" name="Content Placeholder 4">
            <a:extLst>
              <a:ext uri="{FF2B5EF4-FFF2-40B4-BE49-F238E27FC236}">
                <a16:creationId xmlns:a16="http://schemas.microsoft.com/office/drawing/2014/main" id="{1B8CB162-3F59-4D8A-40B0-9AA820D72A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958"/>
          <a:stretch/>
        </p:blipFill>
        <p:spPr>
          <a:xfrm>
            <a:off x="1287319" y="1722108"/>
            <a:ext cx="9444833" cy="4996200"/>
          </a:xfrm>
        </p:spPr>
      </p:pic>
    </p:spTree>
    <p:extLst>
      <p:ext uri="{BB962C8B-B14F-4D97-AF65-F5344CB8AC3E}">
        <p14:creationId xmlns:p14="http://schemas.microsoft.com/office/powerpoint/2010/main" val="76823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680B-35CB-5C83-B75E-2AD941FA9BB0}"/>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FLIGHT BOOKING</a:t>
            </a:r>
          </a:p>
        </p:txBody>
      </p:sp>
      <p:pic>
        <p:nvPicPr>
          <p:cNvPr id="5" name="Content Placeholder 4">
            <a:extLst>
              <a:ext uri="{FF2B5EF4-FFF2-40B4-BE49-F238E27FC236}">
                <a16:creationId xmlns:a16="http://schemas.microsoft.com/office/drawing/2014/main" id="{4A4C0DA0-9A64-6FC0-12E6-43B6ACC92E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61"/>
          <a:stretch/>
        </p:blipFill>
        <p:spPr>
          <a:xfrm>
            <a:off x="2072287" y="1816999"/>
            <a:ext cx="8044250" cy="4273250"/>
          </a:xfrm>
        </p:spPr>
      </p:pic>
    </p:spTree>
    <p:extLst>
      <p:ext uri="{BB962C8B-B14F-4D97-AF65-F5344CB8AC3E}">
        <p14:creationId xmlns:p14="http://schemas.microsoft.com/office/powerpoint/2010/main" val="2178857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460C-3646-E597-567F-4FB6D27BACDB}"/>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BOOK FLIGHT</a:t>
            </a:r>
          </a:p>
        </p:txBody>
      </p:sp>
      <p:pic>
        <p:nvPicPr>
          <p:cNvPr id="5" name="Content Placeholder 4">
            <a:extLst>
              <a:ext uri="{FF2B5EF4-FFF2-40B4-BE49-F238E27FC236}">
                <a16:creationId xmlns:a16="http://schemas.microsoft.com/office/drawing/2014/main" id="{C3F50B69-EF86-BF42-F418-C14E1DAD9D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958"/>
          <a:stretch/>
        </p:blipFill>
        <p:spPr>
          <a:xfrm>
            <a:off x="1749551" y="1808372"/>
            <a:ext cx="8692898" cy="4598436"/>
          </a:xfrm>
        </p:spPr>
      </p:pic>
    </p:spTree>
    <p:extLst>
      <p:ext uri="{BB962C8B-B14F-4D97-AF65-F5344CB8AC3E}">
        <p14:creationId xmlns:p14="http://schemas.microsoft.com/office/powerpoint/2010/main" val="134816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74BB-7AEC-1316-27AE-DDDC85422372}"/>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TICKET INFORMATION</a:t>
            </a:r>
          </a:p>
        </p:txBody>
      </p:sp>
      <p:pic>
        <p:nvPicPr>
          <p:cNvPr id="5" name="Content Placeholder 4">
            <a:extLst>
              <a:ext uri="{FF2B5EF4-FFF2-40B4-BE49-F238E27FC236}">
                <a16:creationId xmlns:a16="http://schemas.microsoft.com/office/drawing/2014/main" id="{A30DCC29-B5D8-4C79-BF1F-53B66DB0CC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561"/>
          <a:stretch/>
        </p:blipFill>
        <p:spPr>
          <a:xfrm>
            <a:off x="2228144" y="1825625"/>
            <a:ext cx="7735712" cy="4109349"/>
          </a:xfrm>
        </p:spPr>
      </p:pic>
    </p:spTree>
    <p:extLst>
      <p:ext uri="{BB962C8B-B14F-4D97-AF65-F5344CB8AC3E}">
        <p14:creationId xmlns:p14="http://schemas.microsoft.com/office/powerpoint/2010/main" val="268451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389B-161C-44B8-D6BB-1E446FAF0354}"/>
              </a:ext>
            </a:extLst>
          </p:cNvPr>
          <p:cNvSpPr>
            <a:spLocks noGrp="1"/>
          </p:cNvSpPr>
          <p:nvPr>
            <p:ph type="title"/>
          </p:nvPr>
        </p:nvSpPr>
        <p:spPr>
          <a:xfrm>
            <a:off x="1141412" y="260790"/>
            <a:ext cx="9905998" cy="1478570"/>
          </a:xfrm>
        </p:spPr>
        <p:txBody>
          <a:bodyPr>
            <a:normAutofit/>
          </a:bodyPr>
          <a:lstStyle/>
          <a:p>
            <a:pPr algn="ctr"/>
            <a:r>
              <a:rPr lang="en-US" sz="4000" b="1" dirty="0">
                <a:solidFill>
                  <a:srgbClr val="FF0000"/>
                </a:solidFill>
                <a:latin typeface="Algerian" panose="04020705040A02060702" pitchFamily="82" charset="0"/>
              </a:rPr>
              <a:t>MANAGE FLIGHT</a:t>
            </a:r>
          </a:p>
        </p:txBody>
      </p:sp>
      <p:pic>
        <p:nvPicPr>
          <p:cNvPr id="5" name="Content Placeholder 4">
            <a:extLst>
              <a:ext uri="{FF2B5EF4-FFF2-40B4-BE49-F238E27FC236}">
                <a16:creationId xmlns:a16="http://schemas.microsoft.com/office/drawing/2014/main" id="{F186A812-19DD-C500-AEA0-63CC44D8FE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553"/>
          <a:stretch/>
        </p:blipFill>
        <p:spPr>
          <a:xfrm>
            <a:off x="1670325" y="1739360"/>
            <a:ext cx="8848173" cy="4650973"/>
          </a:xfrm>
        </p:spPr>
      </p:pic>
    </p:spTree>
    <p:extLst>
      <p:ext uri="{BB962C8B-B14F-4D97-AF65-F5344CB8AC3E}">
        <p14:creationId xmlns:p14="http://schemas.microsoft.com/office/powerpoint/2010/main" val="84132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6846-0827-1CAC-C014-CF1D5B86A3E1}"/>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MANAGE USER</a:t>
            </a:r>
          </a:p>
        </p:txBody>
      </p:sp>
      <p:pic>
        <p:nvPicPr>
          <p:cNvPr id="5" name="Content Placeholder 4">
            <a:extLst>
              <a:ext uri="{FF2B5EF4-FFF2-40B4-BE49-F238E27FC236}">
                <a16:creationId xmlns:a16="http://schemas.microsoft.com/office/drawing/2014/main" id="{201F9885-2DB8-2FEC-1FB3-85F4644A25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901"/>
          <a:stretch/>
        </p:blipFill>
        <p:spPr>
          <a:xfrm>
            <a:off x="2076811" y="2031594"/>
            <a:ext cx="8035201" cy="4207888"/>
          </a:xfrm>
        </p:spPr>
      </p:pic>
    </p:spTree>
    <p:extLst>
      <p:ext uri="{BB962C8B-B14F-4D97-AF65-F5344CB8AC3E}">
        <p14:creationId xmlns:p14="http://schemas.microsoft.com/office/powerpoint/2010/main" val="155106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95FB-6766-2087-D908-FE900F98C63A}"/>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MANAGE BOOKING</a:t>
            </a:r>
          </a:p>
        </p:txBody>
      </p:sp>
      <p:pic>
        <p:nvPicPr>
          <p:cNvPr id="5" name="Content Placeholder 4">
            <a:extLst>
              <a:ext uri="{FF2B5EF4-FFF2-40B4-BE49-F238E27FC236}">
                <a16:creationId xmlns:a16="http://schemas.microsoft.com/office/drawing/2014/main" id="{B792D804-1523-3349-83A0-83EF9BAE78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170"/>
          <a:stretch/>
        </p:blipFill>
        <p:spPr>
          <a:xfrm>
            <a:off x="2186229" y="2112392"/>
            <a:ext cx="7819541" cy="4127090"/>
          </a:xfrm>
        </p:spPr>
      </p:pic>
    </p:spTree>
    <p:extLst>
      <p:ext uri="{BB962C8B-B14F-4D97-AF65-F5344CB8AC3E}">
        <p14:creationId xmlns:p14="http://schemas.microsoft.com/office/powerpoint/2010/main" val="48022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932B-5431-A267-B205-FD46764B12E9}"/>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USER PROFILE</a:t>
            </a:r>
          </a:p>
        </p:txBody>
      </p:sp>
      <p:pic>
        <p:nvPicPr>
          <p:cNvPr id="5" name="Content Placeholder 4">
            <a:extLst>
              <a:ext uri="{FF2B5EF4-FFF2-40B4-BE49-F238E27FC236}">
                <a16:creationId xmlns:a16="http://schemas.microsoft.com/office/drawing/2014/main" id="{9C9DEC5F-8D4E-715A-ADFF-85BDD29E0F9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893"/>
          <a:stretch/>
        </p:blipFill>
        <p:spPr>
          <a:xfrm>
            <a:off x="2249339" y="2097088"/>
            <a:ext cx="7690145" cy="4070799"/>
          </a:xfrm>
        </p:spPr>
      </p:pic>
    </p:spTree>
    <p:extLst>
      <p:ext uri="{BB962C8B-B14F-4D97-AF65-F5344CB8AC3E}">
        <p14:creationId xmlns:p14="http://schemas.microsoft.com/office/powerpoint/2010/main" val="321920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CF1B1-F047-C5C4-587D-DBB040C94395}"/>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ROUTE MAP</a:t>
            </a:r>
          </a:p>
        </p:txBody>
      </p:sp>
      <p:pic>
        <p:nvPicPr>
          <p:cNvPr id="5" name="Content Placeholder 4">
            <a:extLst>
              <a:ext uri="{FF2B5EF4-FFF2-40B4-BE49-F238E27FC236}">
                <a16:creationId xmlns:a16="http://schemas.microsoft.com/office/drawing/2014/main" id="{8ABC32EF-37ED-7304-C9B2-7E14EE9027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170"/>
          <a:stretch/>
        </p:blipFill>
        <p:spPr>
          <a:xfrm>
            <a:off x="1914497" y="1936026"/>
            <a:ext cx="8363006" cy="4413927"/>
          </a:xfrm>
        </p:spPr>
      </p:pic>
    </p:spTree>
    <p:extLst>
      <p:ext uri="{BB962C8B-B14F-4D97-AF65-F5344CB8AC3E}">
        <p14:creationId xmlns:p14="http://schemas.microsoft.com/office/powerpoint/2010/main" val="78609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B666-665F-E404-5E84-7A89308938EC}"/>
              </a:ext>
            </a:extLst>
          </p:cNvPr>
          <p:cNvSpPr>
            <a:spLocks noGrp="1"/>
          </p:cNvSpPr>
          <p:nvPr>
            <p:ph type="title"/>
          </p:nvPr>
        </p:nvSpPr>
        <p:spPr/>
        <p:txBody>
          <a:bodyPr>
            <a:normAutofit/>
          </a:bodyPr>
          <a:lstStyle/>
          <a:p>
            <a:pPr algn="ctr"/>
            <a:r>
              <a:rPr lang="en-US" sz="4800" b="1" dirty="0">
                <a:solidFill>
                  <a:srgbClr val="FF0000"/>
                </a:solidFill>
                <a:latin typeface="Algerian" panose="04020705040A02060702" pitchFamily="82" charset="0"/>
              </a:rPr>
              <a:t>INTRODUCTION</a:t>
            </a:r>
          </a:p>
        </p:txBody>
      </p:sp>
      <p:sp>
        <p:nvSpPr>
          <p:cNvPr id="4" name="Content Placeholder 3">
            <a:extLst>
              <a:ext uri="{FF2B5EF4-FFF2-40B4-BE49-F238E27FC236}">
                <a16:creationId xmlns:a16="http://schemas.microsoft.com/office/drawing/2014/main" id="{3068A9E0-41C5-5AAE-A7C9-72382194344B}"/>
              </a:ext>
            </a:extLst>
          </p:cNvPr>
          <p:cNvSpPr>
            <a:spLocks noGrp="1"/>
          </p:cNvSpPr>
          <p:nvPr>
            <p:ph idx="1"/>
          </p:nvPr>
        </p:nvSpPr>
        <p:spPr>
          <a:xfrm>
            <a:off x="2553419" y="1729596"/>
            <a:ext cx="7263441" cy="3847381"/>
          </a:xfrm>
        </p:spPr>
        <p:txBody>
          <a:bodyPr>
            <a:normAutofit fontScale="92500" lnSpcReduction="20000"/>
          </a:bodyPr>
          <a:lstStyle/>
          <a:p>
            <a:pPr algn="ctr"/>
            <a:r>
              <a:rPr lang="en-US" sz="3200" b="1" i="0" dirty="0">
                <a:solidFill>
                  <a:srgbClr val="0D0D0D"/>
                </a:solidFill>
                <a:effectLst/>
                <a:latin typeface="Imprint MT Shadow" panose="04020605060303030202" pitchFamily="82" charset="0"/>
              </a:rPr>
              <a:t>Airline Database Management System (ADBMS). In the dynamic world of aviation, where every second counts and customer satisfaction is paramount, our system offers a comprehensive solution to streamline airline operations, enhance efficiency, and elevate the passenger experience.</a:t>
            </a:r>
            <a:endParaRPr lang="en-US" sz="3200" b="1" dirty="0">
              <a:latin typeface="Imprint MT Shadow" panose="04020605060303030202" pitchFamily="82" charset="0"/>
            </a:endParaRPr>
          </a:p>
        </p:txBody>
      </p:sp>
    </p:spTree>
    <p:extLst>
      <p:ext uri="{BB962C8B-B14F-4D97-AF65-F5344CB8AC3E}">
        <p14:creationId xmlns:p14="http://schemas.microsoft.com/office/powerpoint/2010/main" val="212046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F664-17DF-BE61-A7F0-97768CCDACEF}"/>
              </a:ext>
            </a:extLst>
          </p:cNvPr>
          <p:cNvSpPr>
            <a:spLocks noGrp="1"/>
          </p:cNvSpPr>
          <p:nvPr>
            <p:ph type="title"/>
          </p:nvPr>
        </p:nvSpPr>
        <p:spPr>
          <a:xfrm>
            <a:off x="1141412" y="468550"/>
            <a:ext cx="9905998" cy="1478570"/>
          </a:xfrm>
        </p:spPr>
        <p:txBody>
          <a:bodyPr>
            <a:normAutofit/>
          </a:bodyPr>
          <a:lstStyle/>
          <a:p>
            <a:pPr algn="ctr"/>
            <a:r>
              <a:rPr lang="en-US" sz="4000" b="1" dirty="0">
                <a:solidFill>
                  <a:srgbClr val="FF0000"/>
                </a:solidFill>
                <a:latin typeface="Algerian" panose="04020705040A02060702" pitchFamily="82" charset="0"/>
              </a:rPr>
              <a:t>BOARDING PASS</a:t>
            </a:r>
          </a:p>
        </p:txBody>
      </p:sp>
      <p:pic>
        <p:nvPicPr>
          <p:cNvPr id="5" name="Content Placeholder 4">
            <a:extLst>
              <a:ext uri="{FF2B5EF4-FFF2-40B4-BE49-F238E27FC236}">
                <a16:creationId xmlns:a16="http://schemas.microsoft.com/office/drawing/2014/main" id="{CFC14071-014F-5F0D-FEC7-F978AEF0BB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553"/>
          <a:stretch/>
        </p:blipFill>
        <p:spPr>
          <a:xfrm>
            <a:off x="1687578" y="1756614"/>
            <a:ext cx="8813667" cy="4632836"/>
          </a:xfrm>
        </p:spPr>
      </p:pic>
    </p:spTree>
    <p:extLst>
      <p:ext uri="{BB962C8B-B14F-4D97-AF65-F5344CB8AC3E}">
        <p14:creationId xmlns:p14="http://schemas.microsoft.com/office/powerpoint/2010/main" val="2067877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DCAD-0CE8-BC1F-84E6-EC1B6D4856C8}"/>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8482A47C-1C5D-7272-5A2D-3DED42410119}"/>
              </a:ext>
            </a:extLst>
          </p:cNvPr>
          <p:cNvSpPr>
            <a:spLocks noGrp="1"/>
          </p:cNvSpPr>
          <p:nvPr>
            <p:ph idx="1"/>
          </p:nvPr>
        </p:nvSpPr>
        <p:spPr>
          <a:xfrm>
            <a:off x="2391673" y="1896224"/>
            <a:ext cx="7408653" cy="3065552"/>
          </a:xfrm>
        </p:spPr>
        <p:txBody>
          <a:bodyPr>
            <a:noAutofit/>
          </a:bodyPr>
          <a:lstStyle/>
          <a:p>
            <a:pPr algn="ctr"/>
            <a:r>
              <a:rPr lang="en-US" sz="2800" b="0" i="0" dirty="0">
                <a:solidFill>
                  <a:srgbClr val="0D0D0D"/>
                </a:solidFill>
                <a:effectLst/>
                <a:latin typeface="Elephant" panose="02020904090505020303" pitchFamily="18" charset="0"/>
              </a:rPr>
              <a:t>With our Airline Database Management System, airlines can embark on a journey towards operational excellence, customer satisfaction, and sustainable growth. Join us in revolutionizing the future of aviation management.</a:t>
            </a:r>
            <a:endParaRPr lang="en-US" sz="2800" dirty="0">
              <a:latin typeface="Elephant" panose="02020904090505020303" pitchFamily="18" charset="0"/>
            </a:endParaRPr>
          </a:p>
        </p:txBody>
      </p:sp>
    </p:spTree>
    <p:extLst>
      <p:ext uri="{BB962C8B-B14F-4D97-AF65-F5344CB8AC3E}">
        <p14:creationId xmlns:p14="http://schemas.microsoft.com/office/powerpoint/2010/main" val="172861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2536-1E3B-CB3D-FB53-B16F93213EE3}"/>
              </a:ext>
            </a:extLst>
          </p:cNvPr>
          <p:cNvSpPr>
            <a:spLocks noGrp="1"/>
          </p:cNvSpPr>
          <p:nvPr>
            <p:ph type="title"/>
          </p:nvPr>
        </p:nvSpPr>
        <p:spPr>
          <a:xfrm>
            <a:off x="1143001" y="4016207"/>
            <a:ext cx="9905998" cy="1478570"/>
          </a:xfrm>
        </p:spPr>
        <p:txBody>
          <a:bodyPr>
            <a:normAutofit/>
          </a:bodyPr>
          <a:lstStyle/>
          <a:p>
            <a:pPr algn="ctr"/>
            <a:r>
              <a:rPr lang="en-US" sz="8000" b="1" dirty="0">
                <a:solidFill>
                  <a:srgbClr val="C00000"/>
                </a:solidFill>
                <a:latin typeface="Forte" panose="03060902040502070203" pitchFamily="66" charset="0"/>
              </a:rPr>
              <a:t>THANK YOU</a:t>
            </a:r>
          </a:p>
        </p:txBody>
      </p:sp>
      <p:pic>
        <p:nvPicPr>
          <p:cNvPr id="5" name="Picture 4">
            <a:extLst>
              <a:ext uri="{FF2B5EF4-FFF2-40B4-BE49-F238E27FC236}">
                <a16:creationId xmlns:a16="http://schemas.microsoft.com/office/drawing/2014/main" id="{BB56500E-C10F-6BE3-20A8-32572F34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381" y="594612"/>
            <a:ext cx="9190008" cy="3076538"/>
          </a:xfrm>
          <a:prstGeom prst="rect">
            <a:avLst/>
          </a:prstGeom>
        </p:spPr>
      </p:pic>
    </p:spTree>
    <p:extLst>
      <p:ext uri="{BB962C8B-B14F-4D97-AF65-F5344CB8AC3E}">
        <p14:creationId xmlns:p14="http://schemas.microsoft.com/office/powerpoint/2010/main" val="2793301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92A2-0491-3A34-1EA3-0512E9460283}"/>
              </a:ext>
            </a:extLst>
          </p:cNvPr>
          <p:cNvSpPr>
            <a:spLocks noGrp="1"/>
          </p:cNvSpPr>
          <p:nvPr>
            <p:ph type="title"/>
          </p:nvPr>
        </p:nvSpPr>
        <p:spPr/>
        <p:txBody>
          <a:bodyPr/>
          <a:lstStyle/>
          <a:p>
            <a:r>
              <a:rPr lang="en-US" b="1" dirty="0">
                <a:solidFill>
                  <a:srgbClr val="FF0000"/>
                </a:solidFill>
                <a:latin typeface="Algerian" panose="04020705040A02060702" pitchFamily="82" charset="0"/>
              </a:rPr>
              <a:t>PROJECT OVERVIEW</a:t>
            </a:r>
          </a:p>
        </p:txBody>
      </p:sp>
      <p:sp>
        <p:nvSpPr>
          <p:cNvPr id="3" name="Content Placeholder 2">
            <a:extLst>
              <a:ext uri="{FF2B5EF4-FFF2-40B4-BE49-F238E27FC236}">
                <a16:creationId xmlns:a16="http://schemas.microsoft.com/office/drawing/2014/main" id="{0F888FE4-07E1-153D-99FC-12D59DC442E7}"/>
              </a:ext>
            </a:extLst>
          </p:cNvPr>
          <p:cNvSpPr>
            <a:spLocks noGrp="1"/>
          </p:cNvSpPr>
          <p:nvPr>
            <p:ph idx="1"/>
          </p:nvPr>
        </p:nvSpPr>
        <p:spPr>
          <a:xfrm>
            <a:off x="1460021" y="1860130"/>
            <a:ext cx="9271958" cy="3453741"/>
          </a:xfrm>
        </p:spPr>
        <p:txBody>
          <a:bodyPr>
            <a:normAutofit lnSpcReduction="10000"/>
          </a:bodyPr>
          <a:lstStyle/>
          <a:p>
            <a:pPr algn="ctr"/>
            <a:r>
              <a:rPr lang="en-US" b="0" i="0" dirty="0">
                <a:solidFill>
                  <a:srgbClr val="0D0D0D"/>
                </a:solidFill>
                <a:effectLst/>
                <a:latin typeface="Elephant" panose="02020904090505020303" pitchFamily="18" charset="0"/>
              </a:rPr>
              <a:t>Our project focuses on the development and implementation of an Airline Database Management System (ADBMS) aimed at revolutionizing the way airlines manage their operations. In an industry where efficiency, accuracy, and customer satisfaction are paramount, our system offers a comprehensive solution to address the complex challenges faced by airlines in day-to-day operations.</a:t>
            </a:r>
            <a:endParaRPr lang="en-US" dirty="0">
              <a:latin typeface="Elephant" panose="02020904090505020303" pitchFamily="18" charset="0"/>
            </a:endParaRPr>
          </a:p>
        </p:txBody>
      </p:sp>
    </p:spTree>
    <p:extLst>
      <p:ext uri="{BB962C8B-B14F-4D97-AF65-F5344CB8AC3E}">
        <p14:creationId xmlns:p14="http://schemas.microsoft.com/office/powerpoint/2010/main" val="361607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BAA8-91D6-DDFF-B06C-82BEEEBB660B}"/>
              </a:ext>
            </a:extLst>
          </p:cNvPr>
          <p:cNvSpPr>
            <a:spLocks noGrp="1"/>
          </p:cNvSpPr>
          <p:nvPr>
            <p:ph type="title"/>
          </p:nvPr>
        </p:nvSpPr>
        <p:spPr>
          <a:xfrm>
            <a:off x="838200" y="173082"/>
            <a:ext cx="10515600" cy="1325563"/>
          </a:xfrm>
        </p:spPr>
        <p:txBody>
          <a:bodyPr/>
          <a:lstStyle/>
          <a:p>
            <a:pPr algn="ctr"/>
            <a:r>
              <a:rPr lang="en-US" b="1" dirty="0">
                <a:solidFill>
                  <a:srgbClr val="FF0000"/>
                </a:solidFill>
                <a:latin typeface="Algerian" panose="04020705040A02060702" pitchFamily="82" charset="0"/>
              </a:rPr>
              <a:t>ENTITY RELATIONAL DIAGRAM</a:t>
            </a:r>
          </a:p>
        </p:txBody>
      </p:sp>
      <p:pic>
        <p:nvPicPr>
          <p:cNvPr id="4" name="Content Placeholder 3">
            <a:extLst>
              <a:ext uri="{FF2B5EF4-FFF2-40B4-BE49-F238E27FC236}">
                <a16:creationId xmlns:a16="http://schemas.microsoft.com/office/drawing/2014/main" id="{A7AB9C1D-F180-47B1-CFC6-DBF1490398D8}"/>
              </a:ext>
            </a:extLst>
          </p:cNvPr>
          <p:cNvPicPr>
            <a:picLocks noGrp="1" noChangeAspect="1"/>
          </p:cNvPicPr>
          <p:nvPr>
            <p:ph idx="1"/>
          </p:nvPr>
        </p:nvPicPr>
        <p:blipFill>
          <a:blip r:embed="rId2"/>
          <a:stretch>
            <a:fillRect/>
          </a:stretch>
        </p:blipFill>
        <p:spPr>
          <a:xfrm>
            <a:off x="2758809" y="1231226"/>
            <a:ext cx="6674382" cy="5096532"/>
          </a:xfrm>
          <a:prstGeom prst="rect">
            <a:avLst/>
          </a:prstGeom>
        </p:spPr>
      </p:pic>
    </p:spTree>
    <p:extLst>
      <p:ext uri="{BB962C8B-B14F-4D97-AF65-F5344CB8AC3E}">
        <p14:creationId xmlns:p14="http://schemas.microsoft.com/office/powerpoint/2010/main" val="298125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1D84-D5A7-10FE-3462-AE35E33A0A5D}"/>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DATA FLOW DIAGRAM</a:t>
            </a:r>
          </a:p>
        </p:txBody>
      </p:sp>
      <p:pic>
        <p:nvPicPr>
          <p:cNvPr id="4" name="Content Placeholder 3">
            <a:extLst>
              <a:ext uri="{FF2B5EF4-FFF2-40B4-BE49-F238E27FC236}">
                <a16:creationId xmlns:a16="http://schemas.microsoft.com/office/drawing/2014/main" id="{C524BF95-7F81-24A4-7F89-03494C6D104F}"/>
              </a:ext>
            </a:extLst>
          </p:cNvPr>
          <p:cNvPicPr>
            <a:picLocks noGrp="1" noChangeAspect="1"/>
          </p:cNvPicPr>
          <p:nvPr>
            <p:ph idx="1"/>
          </p:nvPr>
        </p:nvPicPr>
        <p:blipFill>
          <a:blip r:embed="rId2"/>
          <a:stretch>
            <a:fillRect/>
          </a:stretch>
        </p:blipFill>
        <p:spPr>
          <a:xfrm>
            <a:off x="2206425" y="1870235"/>
            <a:ext cx="7779150" cy="3842088"/>
          </a:xfrm>
          <a:prstGeom prst="rect">
            <a:avLst/>
          </a:prstGeom>
        </p:spPr>
      </p:pic>
    </p:spTree>
    <p:extLst>
      <p:ext uri="{BB962C8B-B14F-4D97-AF65-F5344CB8AC3E}">
        <p14:creationId xmlns:p14="http://schemas.microsoft.com/office/powerpoint/2010/main" val="397474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06D5-F411-2D62-3224-6E772B055817}"/>
              </a:ext>
            </a:extLst>
          </p:cNvPr>
          <p:cNvSpPr>
            <a:spLocks noGrp="1"/>
          </p:cNvSpPr>
          <p:nvPr>
            <p:ph type="title"/>
          </p:nvPr>
        </p:nvSpPr>
        <p:spPr>
          <a:xfrm>
            <a:off x="1037896" y="297732"/>
            <a:ext cx="9905998" cy="1478570"/>
          </a:xfrm>
        </p:spPr>
        <p:txBody>
          <a:bodyPr>
            <a:normAutofit/>
          </a:bodyPr>
          <a:lstStyle/>
          <a:p>
            <a:pPr algn="ctr"/>
            <a:r>
              <a:rPr lang="en-US" sz="4000" b="1" dirty="0">
                <a:solidFill>
                  <a:srgbClr val="FF0000"/>
                </a:solidFill>
                <a:latin typeface="Algerian" panose="04020705040A02060702" pitchFamily="82" charset="0"/>
              </a:rPr>
              <a:t>HOME PAGE</a:t>
            </a:r>
          </a:p>
        </p:txBody>
      </p:sp>
      <p:pic>
        <p:nvPicPr>
          <p:cNvPr id="4" name="Content Placeholder 3">
            <a:extLst>
              <a:ext uri="{FF2B5EF4-FFF2-40B4-BE49-F238E27FC236}">
                <a16:creationId xmlns:a16="http://schemas.microsoft.com/office/drawing/2014/main" id="{8B8288EF-30E2-2546-DE00-792538ECAF22}"/>
              </a:ext>
            </a:extLst>
          </p:cNvPr>
          <p:cNvPicPr>
            <a:picLocks noGrp="1" noChangeAspect="1"/>
          </p:cNvPicPr>
          <p:nvPr>
            <p:ph idx="1"/>
          </p:nvPr>
        </p:nvPicPr>
        <p:blipFill>
          <a:blip r:embed="rId2"/>
          <a:stretch>
            <a:fillRect/>
          </a:stretch>
        </p:blipFill>
        <p:spPr>
          <a:xfrm>
            <a:off x="1302924" y="1478570"/>
            <a:ext cx="9375942" cy="5081698"/>
          </a:xfrm>
          <a:prstGeom prst="rect">
            <a:avLst/>
          </a:prstGeom>
        </p:spPr>
      </p:pic>
    </p:spTree>
    <p:extLst>
      <p:ext uri="{BB962C8B-B14F-4D97-AF65-F5344CB8AC3E}">
        <p14:creationId xmlns:p14="http://schemas.microsoft.com/office/powerpoint/2010/main" val="22556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51759-A42F-EA5E-C1EA-387A79B13EE6}"/>
              </a:ext>
            </a:extLst>
          </p:cNvPr>
          <p:cNvSpPr>
            <a:spLocks noGrp="1"/>
          </p:cNvSpPr>
          <p:nvPr>
            <p:ph type="title"/>
          </p:nvPr>
        </p:nvSpPr>
        <p:spPr>
          <a:xfrm>
            <a:off x="1283725" y="144065"/>
            <a:ext cx="9905998" cy="1478570"/>
          </a:xfrm>
        </p:spPr>
        <p:txBody>
          <a:bodyPr>
            <a:normAutofit/>
          </a:bodyPr>
          <a:lstStyle/>
          <a:p>
            <a:pPr algn="ctr"/>
            <a:r>
              <a:rPr lang="en-US" sz="4000" b="1" dirty="0">
                <a:solidFill>
                  <a:srgbClr val="FF0000"/>
                </a:solidFill>
                <a:latin typeface="Algerian" panose="04020705040A02060702" pitchFamily="82" charset="0"/>
              </a:rPr>
              <a:t>CATEGORY</a:t>
            </a:r>
          </a:p>
        </p:txBody>
      </p:sp>
      <p:pic>
        <p:nvPicPr>
          <p:cNvPr id="5" name="Content Placeholder 4">
            <a:extLst>
              <a:ext uri="{FF2B5EF4-FFF2-40B4-BE49-F238E27FC236}">
                <a16:creationId xmlns:a16="http://schemas.microsoft.com/office/drawing/2014/main" id="{E78E483F-53C7-071F-EB6E-5B5A600A91FF}"/>
              </a:ext>
            </a:extLst>
          </p:cNvPr>
          <p:cNvPicPr>
            <a:picLocks noGrp="1" noChangeAspect="1"/>
          </p:cNvPicPr>
          <p:nvPr>
            <p:ph idx="1"/>
          </p:nvPr>
        </p:nvPicPr>
        <p:blipFill rotWithShape="1">
          <a:blip r:embed="rId2"/>
          <a:srcRect b="6751"/>
          <a:stretch/>
        </p:blipFill>
        <p:spPr>
          <a:xfrm>
            <a:off x="1283725" y="1444538"/>
            <a:ext cx="9624550" cy="5048337"/>
          </a:xfrm>
          <a:prstGeom prst="rect">
            <a:avLst/>
          </a:prstGeom>
        </p:spPr>
      </p:pic>
    </p:spTree>
    <p:extLst>
      <p:ext uri="{BB962C8B-B14F-4D97-AF65-F5344CB8AC3E}">
        <p14:creationId xmlns:p14="http://schemas.microsoft.com/office/powerpoint/2010/main" val="319761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AD73E-5AC7-E95D-E5FA-7D58492CD5E8}"/>
              </a:ext>
            </a:extLst>
          </p:cNvPr>
          <p:cNvSpPr>
            <a:spLocks noGrp="1"/>
          </p:cNvSpPr>
          <p:nvPr>
            <p:ph type="title"/>
          </p:nvPr>
        </p:nvSpPr>
        <p:spPr/>
        <p:txBody>
          <a:bodyPr>
            <a:normAutofit/>
          </a:bodyPr>
          <a:lstStyle/>
          <a:p>
            <a:pPr algn="ctr"/>
            <a:r>
              <a:rPr lang="en-US" sz="4000" b="1" dirty="0">
                <a:solidFill>
                  <a:srgbClr val="FF0000"/>
                </a:solidFill>
                <a:latin typeface="Algerian" panose="04020705040A02060702" pitchFamily="82" charset="0"/>
              </a:rPr>
              <a:t>ADMIN DASHBOARD</a:t>
            </a:r>
          </a:p>
        </p:txBody>
      </p:sp>
      <p:pic>
        <p:nvPicPr>
          <p:cNvPr id="4" name="Content Placeholder 3">
            <a:extLst>
              <a:ext uri="{FF2B5EF4-FFF2-40B4-BE49-F238E27FC236}">
                <a16:creationId xmlns:a16="http://schemas.microsoft.com/office/drawing/2014/main" id="{BE436A7C-4F60-58B2-E91C-D161BE8CFCD2}"/>
              </a:ext>
            </a:extLst>
          </p:cNvPr>
          <p:cNvPicPr>
            <a:picLocks noGrp="1" noChangeAspect="1"/>
          </p:cNvPicPr>
          <p:nvPr>
            <p:ph idx="1"/>
          </p:nvPr>
        </p:nvPicPr>
        <p:blipFill rotWithShape="1">
          <a:blip r:embed="rId2"/>
          <a:srcRect b="6657"/>
          <a:stretch/>
        </p:blipFill>
        <p:spPr>
          <a:xfrm>
            <a:off x="1841172" y="1930311"/>
            <a:ext cx="8509656" cy="4468009"/>
          </a:xfrm>
          <a:prstGeom prst="rect">
            <a:avLst/>
          </a:prstGeom>
        </p:spPr>
      </p:pic>
    </p:spTree>
    <p:extLst>
      <p:ext uri="{BB962C8B-B14F-4D97-AF65-F5344CB8AC3E}">
        <p14:creationId xmlns:p14="http://schemas.microsoft.com/office/powerpoint/2010/main" val="769930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D52F-4D1C-BB74-4C91-B901EC5457D4}"/>
              </a:ext>
            </a:extLst>
          </p:cNvPr>
          <p:cNvSpPr>
            <a:spLocks noGrp="1"/>
          </p:cNvSpPr>
          <p:nvPr>
            <p:ph type="title"/>
          </p:nvPr>
        </p:nvSpPr>
        <p:spPr>
          <a:xfrm>
            <a:off x="1141412" y="376873"/>
            <a:ext cx="9905998" cy="1478570"/>
          </a:xfrm>
        </p:spPr>
        <p:txBody>
          <a:bodyPr>
            <a:normAutofit/>
          </a:bodyPr>
          <a:lstStyle/>
          <a:p>
            <a:pPr algn="ctr"/>
            <a:r>
              <a:rPr lang="en-US" sz="4000" b="1" dirty="0">
                <a:solidFill>
                  <a:srgbClr val="FF0000"/>
                </a:solidFill>
                <a:latin typeface="Algerian" panose="04020705040A02060702" pitchFamily="82" charset="0"/>
              </a:rPr>
              <a:t>SIGNUP PAGE</a:t>
            </a:r>
          </a:p>
        </p:txBody>
      </p:sp>
      <p:pic>
        <p:nvPicPr>
          <p:cNvPr id="4" name="Content Placeholder 3">
            <a:extLst>
              <a:ext uri="{FF2B5EF4-FFF2-40B4-BE49-F238E27FC236}">
                <a16:creationId xmlns:a16="http://schemas.microsoft.com/office/drawing/2014/main" id="{149475F5-F4F9-CD84-48B6-0B3CC0D5884C}"/>
              </a:ext>
            </a:extLst>
          </p:cNvPr>
          <p:cNvPicPr>
            <a:picLocks noGrp="1" noChangeAspect="1"/>
          </p:cNvPicPr>
          <p:nvPr>
            <p:ph idx="1"/>
          </p:nvPr>
        </p:nvPicPr>
        <p:blipFill rotWithShape="1">
          <a:blip r:embed="rId2"/>
          <a:srcRect b="5561"/>
          <a:stretch/>
        </p:blipFill>
        <p:spPr>
          <a:xfrm>
            <a:off x="1660533" y="1588024"/>
            <a:ext cx="8867755" cy="4710710"/>
          </a:xfrm>
          <a:prstGeom prst="rect">
            <a:avLst/>
          </a:prstGeom>
        </p:spPr>
      </p:pic>
    </p:spTree>
    <p:extLst>
      <p:ext uri="{BB962C8B-B14F-4D97-AF65-F5344CB8AC3E}">
        <p14:creationId xmlns:p14="http://schemas.microsoft.com/office/powerpoint/2010/main" val="3025517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128</TotalTime>
  <Words>186</Words>
  <Application>Microsoft Office PowerPoint</Application>
  <PresentationFormat>Widescreen</PresentationFormat>
  <Paragraphs>25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Algerian</vt:lpstr>
      <vt:lpstr>Arial</vt:lpstr>
      <vt:lpstr>Elephant</vt:lpstr>
      <vt:lpstr>Forte</vt:lpstr>
      <vt:lpstr>Imprint MT Shadow</vt:lpstr>
      <vt:lpstr>Tw Cen MT</vt:lpstr>
      <vt:lpstr>Circuit</vt:lpstr>
      <vt:lpstr>AIRLINE DATABASE MANAGEMNET SYSTEM</vt:lpstr>
      <vt:lpstr>INTRODUCTION</vt:lpstr>
      <vt:lpstr>PROJECT OVERVIEW</vt:lpstr>
      <vt:lpstr>ENTITY RELATIONAL DIAGRAM</vt:lpstr>
      <vt:lpstr>DATA FLOW DIAGRAM</vt:lpstr>
      <vt:lpstr>HOME PAGE</vt:lpstr>
      <vt:lpstr>CATEGORY</vt:lpstr>
      <vt:lpstr>ADMIN DASHBOARD</vt:lpstr>
      <vt:lpstr>SIGNUP PAGE</vt:lpstr>
      <vt:lpstr>SIGN IN PAGE</vt:lpstr>
      <vt:lpstr>USER PAGE AFTER SIGN UP</vt:lpstr>
      <vt:lpstr>FLIGHT BOOKING</vt:lpstr>
      <vt:lpstr>BOOK FLIGHT</vt:lpstr>
      <vt:lpstr>TICKET INFORMATION</vt:lpstr>
      <vt:lpstr>MANAGE FLIGHT</vt:lpstr>
      <vt:lpstr>MANAGE USER</vt:lpstr>
      <vt:lpstr>MANAGE BOOKING</vt:lpstr>
      <vt:lpstr>USER PROFILE</vt:lpstr>
      <vt:lpstr>ROUTE MAP</vt:lpstr>
      <vt:lpstr>BOARDING PASS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DATABASE MANAGEMNET SYSTEM</dc:title>
  <dc:creator>manohara m</dc:creator>
  <cp:lastModifiedBy>manohara m</cp:lastModifiedBy>
  <cp:revision>2</cp:revision>
  <dcterms:created xsi:type="dcterms:W3CDTF">2024-03-20T12:04:21Z</dcterms:created>
  <dcterms:modified xsi:type="dcterms:W3CDTF">2024-03-20T14:12:22Z</dcterms:modified>
</cp:coreProperties>
</file>